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0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" name="Google Shape;3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" name="Google Shape;4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" name="Google Shape;5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" name="Google Shape;5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" type="tx">
  <p:cSld name="TITLE_AND_BODY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71600" lvl="1" marL="9144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371600" lvl="2" marL="13716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371600" lvl="3" marL="18288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371600" lvl="4" marL="22860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71600" lvl="5" marL="2743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0" lvl="6" marL="32004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371600" lvl="7" marL="36576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71600" lvl="8" marL="41148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5892800" y="617220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4567237" y="4454525"/>
            <a:ext cx="3055937" cy="906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71600" lvl="1" marL="9144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371600" lvl="2" marL="13716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371600" lvl="3" marL="18288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371600" lvl="4" marL="22860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371600" lvl="5" marL="2743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371600" lvl="6" marL="32004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371600" lvl="7" marL="36576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371600" lvl="8" marL="41148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0"/>
              <a:buFont typeface="Arial"/>
              <a:buChar char="•"/>
              <a:defRPr b="0" i="0" sz="1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5892800" y="617220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A2A2A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5892800" y="617220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606212" y="6378575"/>
            <a:ext cx="392112" cy="28733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4567237" y="4454525"/>
            <a:ext cx="3055937" cy="906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06212" y="6383337"/>
            <a:ext cx="392112" cy="28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5892800" y="617220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5BD1D4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/>
        </p:nvSpPr>
        <p:spPr>
          <a:xfrm>
            <a:off x="3621977" y="3191669"/>
            <a:ext cx="4948045" cy="474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b="1" i="0" lang="it-IT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Il palazzo di Cnosso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IL PALAZZO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6220325" y="1518525"/>
            <a:ext cx="5198787" cy="32669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palazzo di Cnosso era chiamato anche città-palazzo, perché era enorme. Aveva più di mille stanze, oltre a colonnati, terrazze, cortili.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palazzo non era circondato da mura, la popolazione si sentiva infatti al sicuro da attacchi esterni.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cnossoPalazzo_1.jpg" id="35" name="Google Shape;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686" y="1734581"/>
            <a:ext cx="4394617" cy="3055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IL MINOTAURO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6220325" y="1518525"/>
            <a:ext cx="5198787" cy="3728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 mito greco racconta che nel palazzo di Cnosso, dentro un labirinto, viveva il Minotauro. Il Minotauro aveva il corpo da uomo e la testa da toro. Ogni anno i Greci dovevano inviare sette ragazzi e sette fanciulle per sfamarlo. Il Minotauro venne infine ucciso dal giovane Teseo, aiutato da Arianna.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Fotolia_46469410_Subscription_XL_1.jpg" id="42" name="Google Shape;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739" y="1734581"/>
            <a:ext cx="4410659" cy="29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LE STANZE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6220325" y="1518525"/>
            <a:ext cx="5198787" cy="4190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All’interno del palazzo c’erano laboratori, magazzini e botteghe di ogni genere. Ogni stanza aveva una sua precisa funzione.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Nei magazzini venivano conservati in vasi i prodotti agricoli, che venivano redistribuiti alla popolazione.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Negli archivi erano invece custodite le tavolette sulle quali era registrato tutto quello che succedeva.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076_cnosso_1.jpg" id="49" name="Google Shape;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740" y="1734582"/>
            <a:ext cx="4735596" cy="3181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LA SALA DEL TRONO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9"/>
          <p:cNvSpPr/>
          <p:nvPr/>
        </p:nvSpPr>
        <p:spPr>
          <a:xfrm>
            <a:off x="6220325" y="1518525"/>
            <a:ext cx="5198787" cy="32669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Palazzo di Cnosso era anche la residenza del re, che era considerato un essere superiore agli altri.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sua sala del trono era una delle più ampie del palazzo. Il trono era nel mezzo e accanto vi erano sedili di pietra per gli ospiti e i consiglieri.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sala_trono_cnosso_1.jpg" id="56" name="Google Shape;5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688" y="1730325"/>
            <a:ext cx="4394617" cy="3192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LA SALA DELLA REGINA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0"/>
          <p:cNvSpPr/>
          <p:nvPr/>
        </p:nvSpPr>
        <p:spPr>
          <a:xfrm>
            <a:off x="6220325" y="1518525"/>
            <a:ext cx="5198787" cy="188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Nelle stanze destinate alla regina, su una parete, erano stati dipinti pesci e delfini. I Cretesi conoscevano dunque bene l’ambiente marino.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Fotolia_51557069_Subscription_XL_1.jpg" id="63" name="Google Shape;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687" y="1730325"/>
            <a:ext cx="4394617" cy="29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1055688" y="908050"/>
            <a:ext cx="10080625" cy="382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lang="it-IT" sz="2100">
                <a:solidFill>
                  <a:srgbClr val="F3CF6D"/>
                </a:solidFill>
                <a:latin typeface="Arial"/>
                <a:ea typeface="Arial"/>
                <a:cs typeface="Arial"/>
                <a:sym typeface="Arial"/>
              </a:rPr>
              <a:t>LA TAUROMACHIA</a:t>
            </a:r>
            <a:endParaRPr b="1" sz="2100">
              <a:solidFill>
                <a:srgbClr val="F3CF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1"/>
          <p:cNvSpPr/>
          <p:nvPr/>
        </p:nvSpPr>
        <p:spPr>
          <a:xfrm>
            <a:off x="6220325" y="1518525"/>
            <a:ext cx="5198787" cy="2343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tauromachia era uno spettacolo acrobatico eseguito in coppia da un ragazzo e una fanciulla. Il toro era considerato l’animale sacro del dio del mare e, alla fine del rito, non veniva ucciso.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ebookextra-be.mondadorieducation.it/export/minisites/d0fcf089-8ac8-4b89-b43f-fcc4b480c66c/msc/n/taumarchia_1.jpg" id="70" name="Google Shape;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687" y="1730325"/>
            <a:ext cx="4394617" cy="2441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VUOTA - COPERTINA-img-bianco">
  <a:themeElements>
    <a:clrScheme name="VUOTA - COPERTINA-img-bianco">
      <a:dk1>
        <a:srgbClr val="000000"/>
      </a:dk1>
      <a:lt1>
        <a:srgbClr val="2A2A2A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2A2A2A"/>
      </a:accent3>
      <a:accent4>
        <a:srgbClr val="4472C4"/>
      </a:accent4>
      <a:accent5>
        <a:srgbClr val="ED7D31"/>
      </a:accent5>
      <a:accent6>
        <a:srgbClr val="2A2A2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UOTA - NEG-VUOTISSIMA">
  <a:themeElements>
    <a:clrScheme name="VUOTA - NEG-VUOTISSIMA">
      <a:dk1>
        <a:srgbClr val="000000"/>
      </a:dk1>
      <a:lt1>
        <a:srgbClr val="2A2A2A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2A2A2A"/>
      </a:accent3>
      <a:accent4>
        <a:srgbClr val="4472C4"/>
      </a:accent4>
      <a:accent5>
        <a:srgbClr val="ED7D31"/>
      </a:accent5>
      <a:accent6>
        <a:srgbClr val="2A2A2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